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8F8F8"/>
    <a:srgbClr val="6600FF"/>
    <a:srgbClr val="009999"/>
    <a:srgbClr val="FF3300"/>
    <a:srgbClr val="FF6633"/>
    <a:srgbClr val="FFFF99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50" d="100"/>
          <a:sy n="50" d="100"/>
        </p:scale>
        <p:origin x="-1398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4A3AC4E-F1B2-4A30-A07D-32D4F73ABE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AC4E-F1B2-4A30-A07D-32D4F73ABE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AC4E-F1B2-4A30-A07D-32D4F73ABE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AC4E-F1B2-4A30-A07D-32D4F73ABE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AC4E-F1B2-4A30-A07D-32D4F73ABE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DD675C7A-9B63-4253-A1E8-869E10F1D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BCE59-F2BD-47DE-A29A-A3C49C7A6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8353-C790-449B-A95A-BA3DFD981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BD7A2-7085-4EC3-AEDD-4F0521FB9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3B2B-941D-4326-9C44-2906B845B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9CC5-BAFD-4E0B-89CF-13B0DFE2C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5DB7-1853-493F-B6F4-9873F0334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76E7-220F-4021-9FFB-7BDA20655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1D1C7-9D87-499F-BA36-31388017A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62C7-BB24-49A9-B75C-645083F0E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4C9F-C1C1-4D4C-9FE9-33973BA0E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6B8F-78E8-4AE2-B0A4-8C11880E7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 i malen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799C5FC8-E105-4F0A-80A7-3DB4972E38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it@fatcowgame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Amit Ginni Patpatia\Documents\FatCow Games\Business\Presentation\Ego_Wars\FatCow Games backgroun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144041"/>
          </a:xfrm>
          <a:prstGeom prst="rect">
            <a:avLst/>
          </a:prstGeom>
          <a:noFill/>
        </p:spPr>
      </p:pic>
      <p:sp>
        <p:nvSpPr>
          <p:cNvPr id="12" name="TekstSylinder 11"/>
          <p:cNvSpPr txBox="1"/>
          <p:nvPr/>
        </p:nvSpPr>
        <p:spPr>
          <a:xfrm>
            <a:off x="2928926" y="13572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F8F8F8"/>
                </a:solidFill>
              </a:rPr>
              <a:t>Hvem er vi?</a:t>
            </a:r>
            <a:endParaRPr lang="nb-NO" sz="3600" dirty="0">
              <a:solidFill>
                <a:srgbClr val="F8F8F8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28596" y="2500306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F8F8F8"/>
                </a:solidFill>
              </a:rPr>
              <a:t>Vi er 3 personer som produserer Interaktiv Underholdning/Spill.</a:t>
            </a:r>
            <a:endParaRPr lang="nb-NO" sz="3200" dirty="0">
              <a:solidFill>
                <a:srgbClr val="F8F8F8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28596" y="421481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Amit Ginni Patpatia (Daglig Leder)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Finn Ragnar Knibestøl (3D Designer)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Michael Cameron (Programmerer)</a:t>
            </a:r>
            <a:endParaRPr lang="nb-NO" sz="36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4" descr="C:\Users\Amit Ginni Patpatia\Documents\FatCow Games\Business\Presentation\Ego_Wars\FatCow Games backgroun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144041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2857488" y="12858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F8F8F8"/>
                </a:solidFill>
              </a:rPr>
              <a:t>Hva tilbyr vi?</a:t>
            </a:r>
            <a:endParaRPr lang="nb-NO" sz="3600" dirty="0">
              <a:solidFill>
                <a:srgbClr val="F8F8F8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57224" y="1857364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Konsept Tegning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3D Design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Spill Produksjon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Konsulent &amp; Design tjenester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3D Animasjon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3D Visualisering</a:t>
            </a:r>
          </a:p>
          <a:p>
            <a:endParaRPr lang="nb-NO" dirty="0" smtClean="0">
              <a:solidFill>
                <a:srgbClr val="F8F8F8"/>
              </a:solidFill>
            </a:endParaRPr>
          </a:p>
          <a:p>
            <a:endParaRPr lang="nb-NO" dirty="0">
              <a:solidFill>
                <a:srgbClr val="F8F8F8"/>
              </a:solidFill>
            </a:endParaRPr>
          </a:p>
        </p:txBody>
      </p:sp>
      <p:pic>
        <p:nvPicPr>
          <p:cNvPr id="62466" name="Picture 2" descr="C:\Users\Amit Ginni Patpatia\Documents\FatCow Games\Projects\Ego Wars\Concept Art\Ice Wastland v2\Full Size\icewastelan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857520" cy="237095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62469" name="Picture 5" descr="C:\Users\Amit Ginni Patpatia\Documents\FatCow Games\Projects\Ego Wars\Screenshots\Unity\GW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14818"/>
            <a:ext cx="4266092" cy="2398506"/>
          </a:xfrm>
          <a:prstGeom prst="rect">
            <a:avLst/>
          </a:prstGeom>
          <a:noFill/>
        </p:spPr>
      </p:pic>
      <p:pic>
        <p:nvPicPr>
          <p:cNvPr id="62470" name="Picture 6" descr="C:\Users\Amit Ginni Patpatia\Documents\FatCow Games\Projects\Ego Wars\Screenshots\Max\Buildings\Buildings\building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00570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Amit Ginni Patpatia\Documents\FatCow Games\Business\Presentation\Ego_Wars\FatCow Games backgroun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144041"/>
          </a:xfrm>
          <a:prstGeom prst="rect">
            <a:avLst/>
          </a:prstGeom>
          <a:noFill/>
        </p:spPr>
      </p:pic>
      <p:pic>
        <p:nvPicPr>
          <p:cNvPr id="63492" name="Picture 4" descr="C:\Users\Amit Ginni Patpatia\Documents\FatCow Games\Business\Presentation\Ego_Wars\Digin2\casualgaming1NO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3810000" cy="2857500"/>
          </a:xfrm>
          <a:prstGeom prst="rect">
            <a:avLst/>
          </a:prstGeom>
          <a:noFill/>
        </p:spPr>
      </p:pic>
      <p:pic>
        <p:nvPicPr>
          <p:cNvPr id="63493" name="Picture 5" descr="C:\Users\Amit Ginni Patpatia\Documents\FatCow Games\Business\Presentation\Ego_Wars\Digin2\fallout-3NOOO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214686"/>
            <a:ext cx="6096000" cy="3429000"/>
          </a:xfrm>
          <a:prstGeom prst="rect">
            <a:avLst/>
          </a:prstGeom>
          <a:noFill/>
        </p:spPr>
      </p:pic>
      <p:pic>
        <p:nvPicPr>
          <p:cNvPr id="63495" name="Picture 7" descr="C:\Users\Amit Ginni Patpatia\Documents\FatCow Games\Projects\Ego Wars\Concept Art\Ice Wastland v2\Full Size\icewastelan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033434"/>
            <a:ext cx="5715040" cy="3518750"/>
          </a:xfrm>
          <a:prstGeom prst="rect">
            <a:avLst/>
          </a:prstGeom>
          <a:noFill/>
        </p:spPr>
      </p:pic>
      <p:pic>
        <p:nvPicPr>
          <p:cNvPr id="63494" name="Picture 6" descr="C:\Users\Amit Ginni Patpatia\Documents\FatCow Games\Projects\Ego Wars\Screenshots\Unity\GW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7" y="3201192"/>
            <a:ext cx="6072230" cy="3413963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428596" y="207167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Spill prosjekt ved navnet EGO WARS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Spillet er for vår marked </a:t>
            </a:r>
            <a:r>
              <a:rPr lang="nb-NO" dirty="0" err="1" smtClean="0">
                <a:solidFill>
                  <a:srgbClr val="F8F8F8"/>
                </a:solidFill>
              </a:rPr>
              <a:t>Busy</a:t>
            </a:r>
            <a:r>
              <a:rPr lang="nb-NO" dirty="0" smtClean="0">
                <a:solidFill>
                  <a:srgbClr val="F8F8F8"/>
                </a:solidFill>
              </a:rPr>
              <a:t> </a:t>
            </a:r>
            <a:r>
              <a:rPr lang="nb-NO" dirty="0" err="1" smtClean="0">
                <a:solidFill>
                  <a:srgbClr val="F8F8F8"/>
                </a:solidFill>
              </a:rPr>
              <a:t>Gamers</a:t>
            </a:r>
            <a:endParaRPr lang="nb-NO" dirty="0" smtClean="0">
              <a:solidFill>
                <a:srgbClr val="F8F8F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Vi spesialiserer oss innenfor Samarbeids &amp; Flertall spill.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500298" y="142873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285984" y="128586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F8F8F8"/>
                </a:solidFill>
              </a:rPr>
              <a:t>Hva </a:t>
            </a:r>
            <a:r>
              <a:rPr lang="nb-NO" sz="3600" dirty="0" smtClean="0">
                <a:solidFill>
                  <a:srgbClr val="F8F8F8"/>
                </a:solidFill>
              </a:rPr>
              <a:t>jobber</a:t>
            </a:r>
            <a:r>
              <a:rPr lang="nb-NO" sz="3200" dirty="0" smtClean="0">
                <a:solidFill>
                  <a:srgbClr val="F8F8F8"/>
                </a:solidFill>
              </a:rPr>
              <a:t> vi med nå?</a:t>
            </a:r>
            <a:endParaRPr lang="nb-NO" sz="3200" dirty="0">
              <a:solidFill>
                <a:srgbClr val="F8F8F8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28596" y="3357562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Tids investering</a:t>
            </a:r>
            <a:endParaRPr lang="nb-NO" dirty="0">
              <a:solidFill>
                <a:srgbClr val="F8F8F8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Repetisjon</a:t>
            </a:r>
            <a:endParaRPr lang="nb-NO" dirty="0">
              <a:solidFill>
                <a:srgbClr val="F8F8F8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Redusert lærings tid</a:t>
            </a:r>
            <a:endParaRPr lang="nb-NO" dirty="0">
              <a:solidFill>
                <a:srgbClr val="F8F8F8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Enkel lærings kurve</a:t>
            </a:r>
            <a:endParaRPr lang="nb-NO" dirty="0">
              <a:solidFill>
                <a:srgbClr val="F8F8F8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Lagrings mulighet</a:t>
            </a:r>
            <a:endParaRPr lang="nb-NO" dirty="0">
              <a:solidFill>
                <a:srgbClr val="F8F8F8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b-NO" dirty="0" smtClean="0">
                <a:solidFill>
                  <a:srgbClr val="F8F8F8"/>
                </a:solidFill>
              </a:rPr>
              <a:t>MORO, MORO, MORO</a:t>
            </a:r>
            <a:endParaRPr lang="nb-NO" dirty="0">
              <a:solidFill>
                <a:srgbClr val="F8F8F8"/>
              </a:solidFill>
            </a:endParaRPr>
          </a:p>
          <a:p>
            <a:endParaRPr lang="nb-NO" dirty="0"/>
          </a:p>
        </p:txBody>
      </p:sp>
      <p:pic>
        <p:nvPicPr>
          <p:cNvPr id="63496" name="Picture 8" descr="C:\Users\Amit Ginni Patpatia\Documents\FatCow Games\Projects\Ego Wars\Screenshots\Unity\glacier_ss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571876"/>
            <a:ext cx="4429316" cy="2029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 descr="C:\Users\Amit Ginni Patpatia\Documents\FatCow Games\Business\Presentation\Ego_Wars\FatCow Games backgroun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144041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2643174" y="142873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F8F8F8"/>
                </a:solidFill>
              </a:rPr>
              <a:t>Hva trenger vi?</a:t>
            </a:r>
            <a:endParaRPr lang="nb-NO" sz="3600" dirty="0">
              <a:solidFill>
                <a:srgbClr val="F8F8F8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8596" y="2285992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Større Kapital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Nye ansatte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Investorer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Samarbeidspartnere</a:t>
            </a:r>
          </a:p>
          <a:p>
            <a:pPr>
              <a:buFont typeface="Arial" pitchFamily="34" charset="0"/>
              <a:buChar char="•"/>
            </a:pPr>
            <a:r>
              <a:rPr lang="nb-NO" sz="3600" dirty="0" smtClean="0">
                <a:solidFill>
                  <a:srgbClr val="F8F8F8"/>
                </a:solidFill>
              </a:rPr>
              <a:t>Flere prosjekter</a:t>
            </a:r>
          </a:p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00034" y="1428736"/>
            <a:ext cx="8643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F8F8F8"/>
                </a:solidFill>
              </a:rPr>
              <a:t>Kontakt Info:</a:t>
            </a:r>
          </a:p>
          <a:p>
            <a:endParaRPr lang="nb-NO" sz="3600" dirty="0">
              <a:solidFill>
                <a:srgbClr val="F8F8F8"/>
              </a:solidFill>
            </a:endParaRPr>
          </a:p>
          <a:p>
            <a:r>
              <a:rPr lang="nb-NO" sz="3600" dirty="0" smtClean="0">
                <a:solidFill>
                  <a:srgbClr val="F8F8F8"/>
                </a:solidFill>
              </a:rPr>
              <a:t>Navn: Amit Ginni Patpatia</a:t>
            </a:r>
          </a:p>
          <a:p>
            <a:r>
              <a:rPr lang="nb-NO" sz="3600" dirty="0" smtClean="0">
                <a:solidFill>
                  <a:srgbClr val="F8F8F8"/>
                </a:solidFill>
              </a:rPr>
              <a:t>Mobil: 481 29 281</a:t>
            </a:r>
          </a:p>
          <a:p>
            <a:r>
              <a:rPr lang="nb-NO" sz="3600" dirty="0" smtClean="0">
                <a:solidFill>
                  <a:srgbClr val="F8F8F8"/>
                </a:solidFill>
              </a:rPr>
              <a:t>E-post: </a:t>
            </a:r>
            <a:r>
              <a:rPr lang="nb-NO" sz="3600" dirty="0" err="1" smtClean="0">
                <a:solidFill>
                  <a:srgbClr val="F8F8F8"/>
                </a:solidFill>
                <a:hlinkClick r:id="rId4"/>
              </a:rPr>
              <a:t>amit@fatcowgames.net</a:t>
            </a:r>
            <a:endParaRPr lang="nb-NO" sz="3600" dirty="0" smtClean="0">
              <a:solidFill>
                <a:srgbClr val="F8F8F8"/>
              </a:solidFill>
            </a:endParaRPr>
          </a:p>
          <a:p>
            <a:r>
              <a:rPr lang="nb-NO" sz="3600" dirty="0" smtClean="0">
                <a:solidFill>
                  <a:srgbClr val="F8F8F8"/>
                </a:solidFill>
              </a:rPr>
              <a:t>Webside: http://www.fatcowgames.net</a:t>
            </a:r>
            <a:endParaRPr lang="nb-NO" sz="36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Presentation on product or service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product or service</Template>
  <TotalTime>111</TotalTime>
  <Words>131</Words>
  <Application>Microsoft Office PowerPoint</Application>
  <PresentationFormat>Skjermfremvisning (4:3)</PresentationFormat>
  <Paragraphs>38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Garamond</vt:lpstr>
      <vt:lpstr>Presentation on product or service</vt:lpstr>
      <vt:lpstr>Lysbilde 1</vt:lpstr>
      <vt:lpstr>Lysbilde 2</vt:lpstr>
      <vt:lpstr>Lysbilde 3</vt:lpstr>
      <vt:lpstr>Lysbilde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Amit Ginni Patpatia</dc:creator>
  <cp:lastModifiedBy>Amit Ginni Patpatia</cp:lastModifiedBy>
  <cp:revision>18</cp:revision>
  <dcterms:created xsi:type="dcterms:W3CDTF">2009-11-04T08:30:13Z</dcterms:created>
  <dcterms:modified xsi:type="dcterms:W3CDTF">2009-11-04T10:22:10Z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TC010178481044</vt:lpwstr>
  </property>
</Properties>
</file>