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81" r:id="rId8"/>
    <p:sldId id="283" r:id="rId9"/>
    <p:sldId id="282" r:id="rId10"/>
    <p:sldId id="261" r:id="rId11"/>
    <p:sldId id="262" r:id="rId12"/>
    <p:sldId id="276" r:id="rId13"/>
    <p:sldId id="263" r:id="rId14"/>
    <p:sldId id="264" r:id="rId15"/>
    <p:sldId id="268" r:id="rId16"/>
    <p:sldId id="269" r:id="rId17"/>
    <p:sldId id="278" r:id="rId18"/>
    <p:sldId id="275" r:id="rId19"/>
    <p:sldId id="279" r:id="rId20"/>
    <p:sldId id="271" r:id="rId21"/>
    <p:sldId id="274" r:id="rId22"/>
    <p:sldId id="294" r:id="rId23"/>
    <p:sldId id="295" r:id="rId24"/>
    <p:sldId id="296" r:id="rId25"/>
    <p:sldId id="293" r:id="rId26"/>
    <p:sldId id="290" r:id="rId27"/>
    <p:sldId id="292" r:id="rId28"/>
    <p:sldId id="291" r:id="rId29"/>
    <p:sldId id="287" r:id="rId30"/>
    <p:sldId id="301" r:id="rId31"/>
    <p:sldId id="272" r:id="rId32"/>
    <p:sldId id="280" r:id="rId33"/>
    <p:sldId id="302" r:id="rId34"/>
    <p:sldId id="303" r:id="rId35"/>
    <p:sldId id="273" r:id="rId36"/>
    <p:sldId id="265" r:id="rId37"/>
    <p:sldId id="289" r:id="rId38"/>
    <p:sldId id="299" r:id="rId39"/>
    <p:sldId id="300" r:id="rId40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554A-97C6-4814-8A1A-4FE2C8E8FD4C}" type="datetimeFigureOut">
              <a:rPr lang="nb-NO" smtClean="0"/>
              <a:pPr/>
              <a:t>10.11.2009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1BAC-9B1B-4127-A514-4A6EFEE1C30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Dyreparken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</a:t>
            </a:r>
            <a:r>
              <a:rPr lang="nb-NO" dirty="0" smtClean="0"/>
              <a:t>å 300 sekunder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Besøksutvikling på 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endParaRPr lang="nb-NO" dirty="0"/>
          </a:p>
          <a:p>
            <a:r>
              <a:rPr lang="nb-NO" dirty="0" smtClean="0"/>
              <a:t>2003: 	500 	besøkende per dag</a:t>
            </a:r>
          </a:p>
          <a:p>
            <a:r>
              <a:rPr lang="nb-NO" dirty="0" smtClean="0"/>
              <a:t>2005: 	1500	besøkende per dag</a:t>
            </a:r>
          </a:p>
          <a:p>
            <a:r>
              <a:rPr lang="nb-NO" dirty="0" smtClean="0"/>
              <a:t>2007:	2100	besøkende per dag</a:t>
            </a:r>
          </a:p>
          <a:p>
            <a:r>
              <a:rPr lang="nb-NO" dirty="0" smtClean="0"/>
              <a:t>2009:	2500 besøkende per dag</a:t>
            </a:r>
            <a:endParaRPr lang="nb-N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vanlig dag…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12. juli 2003:		 800  unike brukere</a:t>
            </a:r>
          </a:p>
          <a:p>
            <a:endParaRPr lang="nb-NO" dirty="0"/>
          </a:p>
          <a:p>
            <a:r>
              <a:rPr lang="nb-NO" dirty="0" smtClean="0"/>
              <a:t>12. juli 2009:		7257 unike brukere</a:t>
            </a: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Trafikk på dyreparken.no i 2009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800.000 besøk </a:t>
            </a:r>
            <a:r>
              <a:rPr lang="nb-NO" sz="2400" dirty="0" smtClean="0"/>
              <a:t>(450.000 unike)</a:t>
            </a:r>
          </a:p>
          <a:p>
            <a:endParaRPr lang="nb-NO" dirty="0" smtClean="0"/>
          </a:p>
          <a:p>
            <a:r>
              <a:rPr lang="nb-NO" dirty="0" smtClean="0"/>
              <a:t>6 min 54 sek. per bruker</a:t>
            </a:r>
          </a:p>
          <a:p>
            <a:r>
              <a:rPr lang="nb-NO" dirty="0" smtClean="0"/>
              <a:t>8,6 sidevisninger per bruker</a:t>
            </a:r>
          </a:p>
          <a:p>
            <a:r>
              <a:rPr lang="nb-NO" dirty="0" smtClean="0"/>
              <a:t>Totalt 7 millioner sidevisninger</a:t>
            </a:r>
            <a:endParaRPr lang="nb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Det vi satser på: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ctr">
              <a:buNone/>
            </a:pPr>
            <a:r>
              <a:rPr lang="nb-NO" sz="7200" dirty="0" smtClean="0"/>
              <a:t>1: Innhold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Fortelle de gode historiene</a:t>
            </a:r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2009juliusbursd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643866" cy="58621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 vi satser på: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57200" y="2071678"/>
            <a:ext cx="8229600" cy="4054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7200" dirty="0"/>
              <a:t>2</a:t>
            </a:r>
            <a:r>
              <a:rPr kumimoji="0" lang="nb-NO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nb-NO" sz="7200" dirty="0" smtClean="0"/>
              <a:t>S</a:t>
            </a:r>
            <a:r>
              <a:rPr kumimoji="0" lang="nb-NO" sz="7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</a:t>
            </a:r>
            <a:endParaRPr kumimoji="0" lang="nb-NO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Lage ”motorvei”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noProof="0" dirty="0" smtClean="0"/>
              <a:t>Ikke ta alle hensyn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dirty="0" smtClean="0"/>
              <a:t>Gjøre det superenkelt for brukeren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06 ko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857496"/>
            <a:ext cx="1905000" cy="2984500"/>
          </a:xfrm>
        </p:spPr>
      </p:pic>
      <p:pic>
        <p:nvPicPr>
          <p:cNvPr id="5" name="Plassholder for innhold 5" descr="2009bestillingsstri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8373949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2009april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61" y="571480"/>
            <a:ext cx="7888577" cy="611669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Salg på dyreparken.no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Salg av </a:t>
            </a:r>
            <a:r>
              <a:rPr lang="nb-NO" dirty="0" err="1" smtClean="0"/>
              <a:t>dagsbilletter</a:t>
            </a:r>
            <a:r>
              <a:rPr lang="nb-NO" dirty="0" smtClean="0"/>
              <a:t> på dyreparken.no:</a:t>
            </a:r>
          </a:p>
          <a:p>
            <a:endParaRPr lang="nb-NO" dirty="0"/>
          </a:p>
          <a:p>
            <a:r>
              <a:rPr lang="nb-NO" dirty="0" smtClean="0"/>
              <a:t>2004:					        0 kr</a:t>
            </a:r>
          </a:p>
          <a:p>
            <a:r>
              <a:rPr lang="nb-NO" dirty="0" smtClean="0"/>
              <a:t>2005:	Nettbillettløsning:	3 mill kr</a:t>
            </a:r>
          </a:p>
          <a:p>
            <a:r>
              <a:rPr lang="nb-NO" dirty="0" smtClean="0"/>
              <a:t>2006:	”Hurtigbooking”		5 mill </a:t>
            </a:r>
            <a:r>
              <a:rPr lang="nb-NO" dirty="0"/>
              <a:t>k</a:t>
            </a:r>
            <a:r>
              <a:rPr lang="nb-NO" dirty="0" smtClean="0"/>
              <a:t>r</a:t>
            </a:r>
          </a:p>
          <a:p>
            <a:r>
              <a:rPr lang="nb-NO" dirty="0" smtClean="0"/>
              <a:t>2007:					7 mill kr</a:t>
            </a:r>
          </a:p>
          <a:p>
            <a:r>
              <a:rPr lang="nb-NO" dirty="0" smtClean="0"/>
              <a:t>2008:					10 mill kr</a:t>
            </a:r>
          </a:p>
          <a:p>
            <a:r>
              <a:rPr lang="nb-NO" dirty="0" smtClean="0"/>
              <a:t>2009:	Større salgsfokus:	</a:t>
            </a:r>
            <a:r>
              <a:rPr lang="nb-NO" dirty="0" smtClean="0">
                <a:solidFill>
                  <a:srgbClr val="FF0000"/>
                </a:solidFill>
              </a:rPr>
              <a:t>18 mill kr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 vi satser på: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57200" y="2071678"/>
            <a:ext cx="8229600" cy="4054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7200" dirty="0"/>
              <a:t>3</a:t>
            </a:r>
            <a:r>
              <a:rPr kumimoji="0" lang="nb-NO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nb-NO" sz="7200" noProof="0" dirty="0" smtClean="0"/>
              <a:t>Trafikk</a:t>
            </a:r>
            <a:endParaRPr kumimoji="0" lang="nb-NO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Søkeordmarkedsføring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noProof="0" dirty="0" smtClean="0"/>
              <a:t>Ambassadører (sosiale medier)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Strategisk PR-arbeid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Dyreparken har…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14480" y="1600200"/>
            <a:ext cx="5929354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44 års historie</a:t>
            </a:r>
          </a:p>
          <a:p>
            <a:r>
              <a:rPr lang="nb-NO" dirty="0" smtClean="0"/>
              <a:t>52 heltidsansatte</a:t>
            </a:r>
          </a:p>
          <a:p>
            <a:r>
              <a:rPr lang="nb-NO" dirty="0" smtClean="0"/>
              <a:t>750 sesongansatte</a:t>
            </a:r>
          </a:p>
          <a:p>
            <a:r>
              <a:rPr lang="nb-NO" dirty="0" smtClean="0"/>
              <a:t>120 </a:t>
            </a:r>
            <a:r>
              <a:rPr lang="nb-NO" dirty="0" smtClean="0"/>
              <a:t>dyrearter</a:t>
            </a:r>
          </a:p>
          <a:p>
            <a:r>
              <a:rPr lang="nb-NO" dirty="0" smtClean="0"/>
              <a:t>600 mål område</a:t>
            </a:r>
          </a:p>
          <a:p>
            <a:r>
              <a:rPr lang="nb-NO" dirty="0" smtClean="0"/>
              <a:t>690.000 </a:t>
            </a:r>
            <a:r>
              <a:rPr lang="nb-NO" dirty="0" smtClean="0"/>
              <a:t>gjester </a:t>
            </a:r>
            <a:r>
              <a:rPr lang="nb-NO" sz="1900" dirty="0" smtClean="0"/>
              <a:t>(2009</a:t>
            </a:r>
            <a:r>
              <a:rPr lang="nb-NO" sz="1900" smtClean="0"/>
              <a:t>: estimert)</a:t>
            </a:r>
            <a:endParaRPr lang="nb-NO" sz="1900" dirty="0" smtClean="0"/>
          </a:p>
          <a:p>
            <a:pPr>
              <a:buNone/>
            </a:pPr>
            <a:endParaRPr lang="nb-NO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Ideell </a:t>
            </a:r>
            <a:r>
              <a:rPr lang="nb-NO" dirty="0" err="1" smtClean="0"/>
              <a:t>mix</a:t>
            </a:r>
            <a:r>
              <a:rPr lang="nb-NO" dirty="0" smtClean="0"/>
              <a:t> ?</a:t>
            </a:r>
            <a:endParaRPr lang="nb-NO" dirty="0"/>
          </a:p>
        </p:txBody>
      </p:sp>
      <p:pic>
        <p:nvPicPr>
          <p:cNvPr id="4" name="Plassholder for innhold 3" descr="2008trafikkildeoversikt ko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0" y="2180431"/>
            <a:ext cx="7188200" cy="33655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2009beso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44" y="420098"/>
            <a:ext cx="7599170" cy="570606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</a:t>
            </a:r>
            <a:endParaRPr lang="nb-NO" dirty="0"/>
          </a:p>
        </p:txBody>
      </p:sp>
      <p:pic>
        <p:nvPicPr>
          <p:cNvPr id="6" name="Plassholder for innhold 5" descr="medi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49" y="1600200"/>
            <a:ext cx="633950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medi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4607" y="1600200"/>
            <a:ext cx="645478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media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9188" y="1600200"/>
            <a:ext cx="3365624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</a:t>
            </a:r>
            <a:endParaRPr lang="nb-NO" dirty="0"/>
          </a:p>
        </p:txBody>
      </p:sp>
      <p:pic>
        <p:nvPicPr>
          <p:cNvPr id="4" name="Plassholder for innhold 3" descr="sjiraffunge14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4325946" cy="2886907"/>
          </a:xfrm>
        </p:spPr>
      </p:pic>
      <p:pic>
        <p:nvPicPr>
          <p:cNvPr id="5" name="Bilde 4" descr="sjiraffungetegning01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571612"/>
            <a:ext cx="3088663" cy="4330432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785786" y="4714884"/>
            <a:ext cx="4286280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Oktober + november 2008: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dirty="0" smtClean="0"/>
              <a:t>1003 klikk direkte fra </a:t>
            </a:r>
            <a:r>
              <a:rPr lang="nb-NO" dirty="0" err="1" smtClean="0"/>
              <a:t>dagbladet.no</a:t>
            </a:r>
            <a:endParaRPr lang="nb-NO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90 % av disse var nye besøkende på dyreparken.no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</a:t>
            </a:r>
            <a:endParaRPr lang="nb-NO" dirty="0"/>
          </a:p>
        </p:txBody>
      </p:sp>
      <p:pic>
        <p:nvPicPr>
          <p:cNvPr id="4" name="Plassholder for innhold 3" descr="2008sjiraffun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229600" cy="206354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Sosiale medier</a:t>
            </a:r>
            <a:endParaRPr lang="nb-NO" dirty="0"/>
          </a:p>
        </p:txBody>
      </p:sp>
      <p:pic>
        <p:nvPicPr>
          <p:cNvPr id="4" name="Plassholder for innhold 3" descr="2009FacebookDyrepark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5214974" cy="5292561"/>
          </a:xfrm>
        </p:spPr>
      </p:pic>
      <p:pic>
        <p:nvPicPr>
          <p:cNvPr id="5" name="Bilde 4" descr="2009FacebookJul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411" y="2714620"/>
            <a:ext cx="3025589" cy="15374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Sosiale medier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Dyreparkens tilhengerside på </a:t>
            </a:r>
            <a:r>
              <a:rPr lang="nb-NO" sz="3600" dirty="0" err="1" smtClean="0"/>
              <a:t>facebook</a:t>
            </a:r>
            <a:r>
              <a:rPr lang="nb-NO" sz="3600" dirty="0" smtClean="0"/>
              <a:t> har 8400 tilhengere…</a:t>
            </a:r>
          </a:p>
          <a:p>
            <a:endParaRPr lang="nb-NO" dirty="0"/>
          </a:p>
          <a:p>
            <a:r>
              <a:rPr lang="nb-NO" sz="6600" dirty="0" smtClean="0"/>
              <a:t>Hvor mange har du?</a:t>
            </a:r>
            <a:endParaRPr lang="nb-NO" sz="6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 vi satser på: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57200" y="2071678"/>
            <a:ext cx="8229600" cy="4054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7200" noProof="0" dirty="0" smtClean="0"/>
              <a:t>4</a:t>
            </a:r>
            <a:r>
              <a:rPr kumimoji="0" lang="nb-NO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nb-NO" sz="7200" dirty="0" smtClean="0"/>
              <a:t>Konvertering</a:t>
            </a:r>
            <a:endParaRPr kumimoji="0" lang="nb-NO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</a:t>
            </a:r>
            <a:r>
              <a:rPr kumimoji="0" lang="nb-N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konverterer fra ”besøkende” til ”kjøpere”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dirty="0" smtClean="0"/>
              <a:t>Øke verdien av hver kunde</a:t>
            </a:r>
            <a:endParaRPr kumimoji="0" lang="nb-NO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nb-NO" dirty="0" smtClean="0"/>
              <a:t>Dyreparken.no</a:t>
            </a:r>
            <a:endParaRPr lang="nb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71600" y="492919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1998</a:t>
            </a:r>
            <a: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2008: </a:t>
            </a:r>
            <a:r>
              <a:rPr kumimoji="0" lang="nb-NO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dyreparken.com</a:t>
            </a:r>
            <a:endParaRPr kumimoji="0" lang="nb-NO" sz="20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 baseline="0" dirty="0" smtClean="0">
                <a:solidFill>
                  <a:schemeClr val="bg1">
                    <a:lumMod val="50000"/>
                  </a:schemeClr>
                </a:solidFill>
              </a:rPr>
              <a:t>Fra 2008: dyreparken.no</a:t>
            </a: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>
            <a:normAutofit/>
          </a:bodyPr>
          <a:lstStyle/>
          <a:p>
            <a:r>
              <a:rPr lang="nb-NO" sz="2000" dirty="0" smtClean="0"/>
              <a:t>I 2009 har vi brukt 24.000 kroner </a:t>
            </a:r>
          </a:p>
          <a:p>
            <a:r>
              <a:rPr lang="nb-NO" sz="2000" dirty="0" smtClean="0"/>
              <a:t>på </a:t>
            </a:r>
            <a:r>
              <a:rPr lang="nb-NO" sz="2000" dirty="0" err="1" smtClean="0"/>
              <a:t>Google</a:t>
            </a:r>
            <a:r>
              <a:rPr lang="nb-NO" sz="2000" dirty="0" smtClean="0"/>
              <a:t> </a:t>
            </a:r>
            <a:r>
              <a:rPr lang="nb-NO" sz="2000" dirty="0" err="1" smtClean="0"/>
              <a:t>Adwords-søkeordannonsering</a:t>
            </a:r>
            <a:endParaRPr lang="nb-NO" sz="2000" dirty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642910" y="3429000"/>
            <a:ext cx="8229600" cy="28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har ”kjøpt</a:t>
            </a:r>
            <a:r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45.000 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besøkende  (snittpris 60 øre per klikk)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Konverteringsrate: 5,2 %  (I 2008 var det 2,16 %)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2000" dirty="0" err="1" smtClean="0"/>
              <a:t>Dvs</a:t>
            </a:r>
            <a:r>
              <a:rPr lang="nb-NO" sz="2000" dirty="0" smtClean="0"/>
              <a:t>: </a:t>
            </a:r>
            <a:r>
              <a:rPr lang="nb-NO" sz="2000" dirty="0"/>
              <a:t>5</a:t>
            </a:r>
            <a:r>
              <a:rPr lang="nb-NO" sz="2000" dirty="0" smtClean="0"/>
              <a:t> av 100 personer som kom inn via annonsene, kjøpte billetter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Hvert salg hadde en gjennomsnittlig verdi på 453 kr.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2000" dirty="0" smtClean="0"/>
              <a:t>Vi betalte altså 60 kroner i markedsføring for å få 5 transaksjoner til en samlet verdi av 2400 kroner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3200" dirty="0" smtClean="0">
                <a:solidFill>
                  <a:srgbClr val="FF0000"/>
                </a:solidFill>
              </a:rPr>
              <a:t>60 kroner UT = 2355 kr INN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5" name="Bilde 4" descr="googleadwords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3116"/>
            <a:ext cx="35052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Kampanjefokus / Salgsutløsende </a:t>
            </a:r>
            <a:endParaRPr lang="nb-NO" dirty="0"/>
          </a:p>
        </p:txBody>
      </p:sp>
      <p:pic>
        <p:nvPicPr>
          <p:cNvPr id="4" name="Plassholder for innhold 3" descr="2009kampanje ko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2" y="1600200"/>
            <a:ext cx="7141376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  <p:pic>
        <p:nvPicPr>
          <p:cNvPr id="4" name="Plassholder for innhold 3" descr="2009konverter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73" y="1600200"/>
            <a:ext cx="8025854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Uke 20, 2008: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68579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Solgt for 1,639.000 kroner i billetter på nett</a:t>
            </a:r>
            <a:endParaRPr lang="nb-NO" sz="28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571472" y="2500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Uke 20, 2009: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642910" y="1285860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Solgt for 125.000 kroner i billetter på nett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85786" y="50006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Dvs. + 1211 %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nb-NO" dirty="0" smtClean="0"/>
              <a:t>Veksten i billettsalg: Opp mot 100 % hvert år</a:t>
            </a:r>
          </a:p>
          <a:p>
            <a:endParaRPr lang="nb-NO" dirty="0"/>
          </a:p>
          <a:p>
            <a:r>
              <a:rPr lang="nb-NO" dirty="0" smtClean="0"/>
              <a:t>Dette er en vesentlig sterkere utvikling enn hva man ser for netthandel generelt. Netthandel i kategorien reiser/overnatting økte fra 65 % til 71 % fra 2007 til 2008.</a:t>
            </a:r>
          </a:p>
          <a:p>
            <a:endParaRPr lang="nb-NO" dirty="0" smtClean="0"/>
          </a:p>
          <a:p>
            <a:r>
              <a:rPr lang="nb-NO" dirty="0" smtClean="0"/>
              <a:t>Antall personer som handler på nett har stagnert og utgjør samme antall som i fjor. (Kilde: SSB)</a:t>
            </a:r>
            <a:endParaRPr lang="nb-N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to dager får du se dette…</a:t>
            </a:r>
            <a:endParaRPr lang="nb-NO" dirty="0"/>
          </a:p>
        </p:txBody>
      </p:sp>
      <p:pic>
        <p:nvPicPr>
          <p:cNvPr id="4" name="Plassholder for innhold 3" descr="utk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273" y="1600200"/>
            <a:ext cx="6103453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Web Marketing </a:t>
            </a:r>
            <a:r>
              <a:rPr lang="nb-NO" dirty="0" err="1" smtClean="0"/>
              <a:t>Mix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”Merkevarebygging på nett er ikke en uavhengig aktivitet, men et resultat av at du lykkes med aktiviteter i de tre hovedstegene:</a:t>
            </a:r>
          </a:p>
          <a:p>
            <a:r>
              <a:rPr lang="nb-NO" dirty="0" smtClean="0"/>
              <a:t>Flere besøk</a:t>
            </a:r>
          </a:p>
          <a:p>
            <a:r>
              <a:rPr lang="nb-NO" dirty="0" smtClean="0"/>
              <a:t>Flere kunder</a:t>
            </a:r>
          </a:p>
          <a:p>
            <a:r>
              <a:rPr lang="nb-NO" dirty="0" smtClean="0"/>
              <a:t>Øke verdien av hver kunde</a:t>
            </a:r>
            <a:endParaRPr lang="nb-N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nettsatsinger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Pelsbok.no lansert 1. mai 2008</a:t>
            </a:r>
          </a:p>
          <a:p>
            <a:r>
              <a:rPr lang="nb-NO" dirty="0" smtClean="0"/>
              <a:t>Nyskapende </a:t>
            </a:r>
            <a:r>
              <a:rPr lang="nb-NO" dirty="0" err="1" smtClean="0"/>
              <a:t>sub-brand</a:t>
            </a:r>
            <a:endParaRPr lang="nb-NO" dirty="0" smtClean="0"/>
          </a:p>
          <a:p>
            <a:r>
              <a:rPr lang="nb-NO" dirty="0" smtClean="0"/>
              <a:t>Sosialt nettsted for dyr</a:t>
            </a:r>
          </a:p>
          <a:p>
            <a:r>
              <a:rPr lang="nb-NO" dirty="0" smtClean="0"/>
              <a:t>Interaktivt (Web 2.0)</a:t>
            </a:r>
          </a:p>
          <a:p>
            <a:r>
              <a:rPr lang="nb-NO" dirty="0" smtClean="0"/>
              <a:t>50.000 besøk i 2009</a:t>
            </a:r>
          </a:p>
          <a:p>
            <a:r>
              <a:rPr lang="nb-NO" dirty="0" smtClean="0"/>
              <a:t>8900 registrerte profiler</a:t>
            </a:r>
            <a:endParaRPr lang="nb-NO" dirty="0"/>
          </a:p>
        </p:txBody>
      </p:sp>
      <p:pic>
        <p:nvPicPr>
          <p:cNvPr id="4" name="Bilde 3" descr="2009PelsbokFor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071678"/>
            <a:ext cx="3782717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internett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610" y="285728"/>
            <a:ext cx="5464405" cy="6150491"/>
          </a:xfr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286644" y="500042"/>
            <a:ext cx="1400156" cy="917596"/>
          </a:xfrm>
        </p:spPr>
        <p:txBody>
          <a:bodyPr>
            <a:noAutofit/>
          </a:bodyPr>
          <a:lstStyle/>
          <a:p>
            <a:pPr algn="l"/>
            <a:r>
              <a:rPr lang="nb-NO" sz="1800" dirty="0" smtClean="0"/>
              <a:t>Dagens Næringsliv, 20.8.1996</a:t>
            </a:r>
            <a:endParaRPr lang="nb-NO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”Internett er en motegreie som kommer til å dø ut om et par år”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”Når vi skal bestille våre billetter eller reiser så vil vi snakke med et levende menneske, ikke taste inn på en maskin”</a:t>
            </a:r>
          </a:p>
          <a:p>
            <a:pPr algn="r">
              <a:buNone/>
            </a:pPr>
            <a:endParaRPr lang="nb-NO" sz="1600" dirty="0" smtClean="0"/>
          </a:p>
          <a:p>
            <a:pPr algn="r">
              <a:buNone/>
            </a:pPr>
            <a:r>
              <a:rPr lang="nb-NO" sz="1600" dirty="0" smtClean="0"/>
              <a:t>Leif Osvold, 1996</a:t>
            </a:r>
            <a:endParaRPr lang="nb-NO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2004</a:t>
            </a:r>
            <a:endParaRPr lang="nb-NO" dirty="0"/>
          </a:p>
        </p:txBody>
      </p:sp>
      <p:pic>
        <p:nvPicPr>
          <p:cNvPr id="4" name="Plassholder for innhold 3" descr="forside ida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275" y="1600200"/>
            <a:ext cx="621544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2007</a:t>
            </a:r>
            <a:endParaRPr lang="nb-NO" dirty="0"/>
          </a:p>
        </p:txBody>
      </p:sp>
      <p:pic>
        <p:nvPicPr>
          <p:cNvPr id="4" name="Plassholder for innhold 3" descr="www.skjermbilde.apr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439" y="1600200"/>
            <a:ext cx="732512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2009</a:t>
            </a:r>
            <a:endParaRPr lang="nb-NO" dirty="0"/>
          </a:p>
        </p:txBody>
      </p:sp>
      <p:pic>
        <p:nvPicPr>
          <p:cNvPr id="7" name="Plassholder for innhold 6" descr="dyreparkennoFor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678" y="1600200"/>
            <a:ext cx="631864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 barn:</a:t>
            </a:r>
            <a:endParaRPr lang="nb-NO" dirty="0"/>
          </a:p>
        </p:txBody>
      </p:sp>
      <p:pic>
        <p:nvPicPr>
          <p:cNvPr id="4" name="Plassholder for innhold 3" descr="2009tonnespil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844" y="1600200"/>
            <a:ext cx="609431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 voksne:</a:t>
            </a:r>
            <a:endParaRPr lang="nb-NO" dirty="0"/>
          </a:p>
        </p:txBody>
      </p:sp>
      <p:pic>
        <p:nvPicPr>
          <p:cNvPr id="4" name="Plassholder for innhold 3" descr="2009voksenforsi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87" y="1600200"/>
            <a:ext cx="557862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Nyhetsfokus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2009for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494</Words>
  <Application>Microsoft Office PowerPoint</Application>
  <PresentationFormat>Skjermfremvisning (4:3)</PresentationFormat>
  <Paragraphs>117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0" baseType="lpstr">
      <vt:lpstr>Office-tema</vt:lpstr>
      <vt:lpstr>Dyreparken</vt:lpstr>
      <vt:lpstr>Dyreparken har…</vt:lpstr>
      <vt:lpstr>Dyreparken.no</vt:lpstr>
      <vt:lpstr>2004</vt:lpstr>
      <vt:lpstr>2007</vt:lpstr>
      <vt:lpstr>2009</vt:lpstr>
      <vt:lpstr>For barn:</vt:lpstr>
      <vt:lpstr>For voksne:</vt:lpstr>
      <vt:lpstr>Nyhetsfokus</vt:lpstr>
      <vt:lpstr>Besøksutvikling på nett</vt:lpstr>
      <vt:lpstr>En vanlig dag…</vt:lpstr>
      <vt:lpstr>Trafikk på dyreparken.no i 2009</vt:lpstr>
      <vt:lpstr>Det vi satser på:</vt:lpstr>
      <vt:lpstr>Lysbilde 14</vt:lpstr>
      <vt:lpstr>Lysbilde 15</vt:lpstr>
      <vt:lpstr>Lysbilde 16</vt:lpstr>
      <vt:lpstr>Lysbilde 17</vt:lpstr>
      <vt:lpstr>Salg på dyreparken.no</vt:lpstr>
      <vt:lpstr>Lysbilde 19</vt:lpstr>
      <vt:lpstr>Ideell mix ?</vt:lpstr>
      <vt:lpstr>Lysbilde 21</vt:lpstr>
      <vt:lpstr>PR</vt:lpstr>
      <vt:lpstr>Lysbilde 23</vt:lpstr>
      <vt:lpstr>Lysbilde 24</vt:lpstr>
      <vt:lpstr>PR</vt:lpstr>
      <vt:lpstr>PR</vt:lpstr>
      <vt:lpstr>Sosiale medier</vt:lpstr>
      <vt:lpstr>Sosiale medier</vt:lpstr>
      <vt:lpstr>Lysbilde 29</vt:lpstr>
      <vt:lpstr>Konvertering</vt:lpstr>
      <vt:lpstr>Kampanjefokus / Salgsutløsende </vt:lpstr>
      <vt:lpstr>Konvertering</vt:lpstr>
      <vt:lpstr>Uke 20, 2008:</vt:lpstr>
      <vt:lpstr>Lysbilde 34</vt:lpstr>
      <vt:lpstr>Om to dager får du se dette…</vt:lpstr>
      <vt:lpstr>Web Marketing Mix</vt:lpstr>
      <vt:lpstr>Andre nettsatsinger</vt:lpstr>
      <vt:lpstr>Dagens Næringsliv, 20.8.1996</vt:lpstr>
      <vt:lpstr>Lysbilde 39</vt:lpstr>
    </vt:vector>
  </TitlesOfParts>
  <Company>Dyreparken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Dyreparken</dc:title>
  <dc:creator>hansmartin</dc:creator>
  <cp:lastModifiedBy>hansmartin</cp:lastModifiedBy>
  <cp:revision>33</cp:revision>
  <dcterms:created xsi:type="dcterms:W3CDTF">2009-11-04T11:54:33Z</dcterms:created>
  <dcterms:modified xsi:type="dcterms:W3CDTF">2009-11-10T12:10:58Z</dcterms:modified>
</cp:coreProperties>
</file>